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714356"/>
            <a:ext cx="8267728" cy="1928826"/>
          </a:xfrm>
        </p:spPr>
        <p:txBody>
          <a:bodyPr>
            <a:normAutofit/>
          </a:bodyPr>
          <a:lstStyle/>
          <a:p>
            <a:pPr algn="ctr"/>
            <a:r>
              <a:rPr lang="ru-RU" sz="8800" b="1" i="1" dirty="0" smtClean="0"/>
              <a:t>ВАНДАЛИЗМ</a:t>
            </a:r>
            <a:endParaRPr lang="ru-RU" sz="88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3500438"/>
            <a:ext cx="7406640" cy="1571636"/>
          </a:xfrm>
        </p:spPr>
        <p:txBody>
          <a:bodyPr/>
          <a:lstStyle/>
          <a:p>
            <a:pPr algn="ctr"/>
            <a:endParaRPr lang="ru-RU" dirty="0" smtClean="0"/>
          </a:p>
          <a:p>
            <a:pPr algn="ctr"/>
            <a:r>
              <a:rPr lang="ru-RU" sz="4000" dirty="0" smtClean="0"/>
              <a:t>НЕ ПРОСТО ХУЛИГАНСТВО</a:t>
            </a:r>
            <a:endParaRPr lang="ru-RU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f.ppt-online.org/files/slide/u/uFv8talPR9jE52xkzwrM1ofWChy3Ks6imLDApO/slide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921" y="0"/>
            <a:ext cx="915592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714356"/>
            <a:ext cx="835824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Виды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вандализма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можно классифицировать по объектам, которые разрушает или оскверняет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вандал: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осквернение могил, вандализм 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кладбище;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сжигание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церквей, икон, религиозных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объектов;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повреждение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памятников и объектов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культуры;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реставрационный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вандализм (неумышленный, произошедший при реставрации объекта культуры и искусства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граффити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антиобщественным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содержанием;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теггинг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бомбинг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(подвиды граффити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сожжение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книг.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tradernet.ru/data/blogs/users/808299/1569405633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94" y="0"/>
            <a:ext cx="4929186" cy="3286124"/>
          </a:xfrm>
          <a:prstGeom prst="rect">
            <a:avLst/>
          </a:prstGeom>
          <a:noFill/>
        </p:spPr>
      </p:pic>
      <p:pic>
        <p:nvPicPr>
          <p:cNvPr id="27652" name="Picture 4" descr="https://timer-odessa.net/uploads/2014/09/141156639341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7" y="3275759"/>
            <a:ext cx="4786314" cy="3582241"/>
          </a:xfrm>
          <a:prstGeom prst="rect">
            <a:avLst/>
          </a:prstGeom>
          <a:noFill/>
        </p:spPr>
      </p:pic>
      <p:pic>
        <p:nvPicPr>
          <p:cNvPr id="27654" name="Picture 6" descr="https://ds02.infourok.ru/uploads/ex/095b/0007aa7a-01badbcf/img2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62503" y="0"/>
            <a:ext cx="4381498" cy="3286124"/>
          </a:xfrm>
          <a:prstGeom prst="rect">
            <a:avLst/>
          </a:prstGeom>
          <a:noFill/>
        </p:spPr>
      </p:pic>
      <p:pic>
        <p:nvPicPr>
          <p:cNvPr id="27656" name="Picture 8" descr="https://img2.ntv.ru/home/news/20140408/hooooo_v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286124"/>
            <a:ext cx="4445031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s://cf.ppt-online.org/files1/slide/q/Q69R7d1V32OmbBegWGvaDCJoIi0KXhxETPu8FywLf/slide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648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ypravo.com/wp-content/uploads/2018/01/vandal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279" y="0"/>
            <a:ext cx="8283721" cy="5857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5</Words>
  <PresentationFormat>Экран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Открытая</vt:lpstr>
      <vt:lpstr>ВАНДАЛИЗМ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ВАНДАЛИЗМ</dc:title>
  <dc:creator>user</dc:creator>
  <cp:lastModifiedBy>user</cp:lastModifiedBy>
  <cp:revision>1</cp:revision>
  <dcterms:created xsi:type="dcterms:W3CDTF">2020-11-17T04:07:42Z</dcterms:created>
  <dcterms:modified xsi:type="dcterms:W3CDTF">2020-11-17T05:16:59Z</dcterms:modified>
</cp:coreProperties>
</file>