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5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2443840"/>
          </a:xfrm>
        </p:spPr>
        <p:txBody>
          <a:bodyPr/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в молодёжной среде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000" dirty="0" smtClean="0"/>
              <a:t>Экстремизм</a:t>
            </a:r>
            <a:endParaRPr lang="ru-RU" sz="8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8000" dirty="0" smtClean="0"/>
              <a:t>Экстремизм </a:t>
            </a:r>
            <a:endParaRPr lang="ru-RU" sz="80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4294967295"/>
          </p:nvPr>
        </p:nvSpPr>
        <p:spPr>
          <a:xfrm>
            <a:off x="428596" y="1714488"/>
            <a:ext cx="8429684" cy="47149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</a:t>
            </a:r>
            <a:r>
              <a:rPr lang="ru-RU" sz="2800" dirty="0" smtClean="0"/>
              <a:t>от </a:t>
            </a:r>
            <a:r>
              <a:rPr lang="ru-RU" sz="2800" dirty="0" smtClean="0"/>
              <a:t>лат. </a:t>
            </a:r>
            <a:r>
              <a:rPr lang="ru-RU" sz="2800" dirty="0" err="1" smtClean="0"/>
              <a:t>extremus</a:t>
            </a:r>
            <a:r>
              <a:rPr lang="ru-RU" sz="2800" dirty="0" smtClean="0"/>
              <a:t> — «крайний, чрезмерный</a:t>
            </a:r>
            <a:r>
              <a:rPr lang="ru-RU" sz="2800" dirty="0" smtClean="0"/>
              <a:t>» — </a:t>
            </a:r>
            <a:r>
              <a:rPr lang="ru-RU" sz="2800" dirty="0" smtClean="0"/>
              <a:t>приверженность крайним взглядам, методам действий (обычно в политике). Экстремизму подвержены как отдельные люди, так и организации, преимущественно политические и религиозные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- причинение вреда человеку на национальной, религиозной, политической или социальной почве. Политическая деятельность, направленная в итоге на изменение государственного строя, разрушение государственной целостности, отделение какого-либо народа, нации или группы населения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ds04.infourok.ru/uploads/ex/01fd/000ce6c4-0c9f985b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86808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ds03.infourok.ru/uploads/ex/0534/0004858b-0bad4db7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428604"/>
            <a:ext cx="8429683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nekrasovka.mos.ru/photo_na_sait/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483596" cy="63626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fs00.infourok.ru/images/doc/252/257058/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74097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cf.ppt-online.org/files/slide/h/hQXsJv6qP9rLIw7dCMG8BHOYVKFRoxA5StZz41/slide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429684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https://cf.ppt-online.org/files1/slide/q/QNp2x7LZaEB5qDKUC34JmuohAlztSWHdjGrIw9n6v/slide-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94655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https://ds02.infourok.ru/uploads/ex/0e88/0008ad8f-9e2935e0/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78847" cy="643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presentacii.ru/documents_2/9e6d62b20e12b285845c934c92dd64ef/img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35824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krasnoflotskaya-school.ru/wp-content/uploads/2019/02/iksrtr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58214" cy="62686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80</Words>
  <PresentationFormat>Экран (4:3)</PresentationFormat>
  <Paragraphs>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Экстремизм</vt:lpstr>
      <vt:lpstr>Экстремизм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Экстремизм</dc:title>
  <dc:creator>user</dc:creator>
  <cp:lastModifiedBy>user</cp:lastModifiedBy>
  <cp:revision>1</cp:revision>
  <dcterms:created xsi:type="dcterms:W3CDTF">2020-11-16T06:53:38Z</dcterms:created>
  <dcterms:modified xsi:type="dcterms:W3CDTF">2020-11-16T07:35:04Z</dcterms:modified>
</cp:coreProperties>
</file>