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267728" cy="1928826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/>
              <a:t>ВАНДАЛИЗМ</a:t>
            </a:r>
            <a:endParaRPr lang="ru-RU" sz="8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00438"/>
            <a:ext cx="7406640" cy="157163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НЕ ПРОСТО ХУЛИГАНСТВО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u/uFv8talPR9jE52xkzwrM1ofWChy3Ks6imLDApO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1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вандализма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можно классифицировать по объектам, которые разрушает или оскверняет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вандал: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осквернение могил, вандализм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кладбище;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сжигание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церквей, икон, религиозных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повреждение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памятников и объектов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реставрационный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вандализм (неумышленный, произошедший при реставрации объекта культуры и искусства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граффити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антиобщественным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содержанием;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теггинг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бомбинг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(подвиды граффити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сожжение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radernet.ru/data/blogs/users/808299/156940563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4" y="0"/>
            <a:ext cx="4929186" cy="3286124"/>
          </a:xfrm>
          <a:prstGeom prst="rect">
            <a:avLst/>
          </a:prstGeom>
          <a:noFill/>
        </p:spPr>
      </p:pic>
      <p:pic>
        <p:nvPicPr>
          <p:cNvPr id="27652" name="Picture 4" descr="https://timer-odessa.net/uploads/2014/09/14115663934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3275759"/>
            <a:ext cx="4786314" cy="3582241"/>
          </a:xfrm>
          <a:prstGeom prst="rect">
            <a:avLst/>
          </a:prstGeom>
          <a:noFill/>
        </p:spPr>
      </p:pic>
      <p:pic>
        <p:nvPicPr>
          <p:cNvPr id="27654" name="Picture 6" descr="https://ds02.infourok.ru/uploads/ex/095b/0007aa7a-01badbcf/img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3" y="0"/>
            <a:ext cx="4381498" cy="3286124"/>
          </a:xfrm>
          <a:prstGeom prst="rect">
            <a:avLst/>
          </a:prstGeom>
          <a:noFill/>
        </p:spPr>
      </p:pic>
      <p:pic>
        <p:nvPicPr>
          <p:cNvPr id="27656" name="Picture 8" descr="https://img2.ntv.ru/home/news/20140408/hooooo_v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44503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cf.ppt-online.org/files1/slide/q/Q69R7d1V32OmbBegWGvaDCJoIi0KXhxETPu8FywLf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64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ypravo.com/wp-content/uploads/2018/01/vand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79" y="0"/>
            <a:ext cx="8283721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ВАНДАЛИЗМ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ВАНДАЛИЗМ</dc:title>
  <dc:creator>user</dc:creator>
  <cp:lastModifiedBy>user</cp:lastModifiedBy>
  <cp:revision>1</cp:revision>
  <dcterms:created xsi:type="dcterms:W3CDTF">2020-11-17T04:07:42Z</dcterms:created>
  <dcterms:modified xsi:type="dcterms:W3CDTF">2020-11-17T05:16:59Z</dcterms:modified>
</cp:coreProperties>
</file>