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7" r:id="rId4"/>
    <p:sldId id="257" r:id="rId5"/>
    <p:sldId id="258" r:id="rId6"/>
    <p:sldId id="276" r:id="rId7"/>
    <p:sldId id="259" r:id="rId8"/>
    <p:sldId id="260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79" r:id="rId17"/>
    <p:sldId id="268" r:id="rId18"/>
    <p:sldId id="269" r:id="rId19"/>
    <p:sldId id="270" r:id="rId20"/>
    <p:sldId id="271" r:id="rId21"/>
    <p:sldId id="272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21E5BC6-25CE-1A45-9C81-9CE3CAD1D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134" y="1782698"/>
            <a:ext cx="8435063" cy="1646302"/>
          </a:xfrm>
        </p:spPr>
        <p:txBody>
          <a:bodyPr/>
          <a:lstStyle/>
          <a:p>
            <a:r>
              <a:rPr lang="ru-RU" sz="3600">
                <a:solidFill>
                  <a:schemeClr val="tx1"/>
                </a:solidFill>
              </a:rPr>
              <a:t>«Резинотехническое производство и его роль в научно-техническом прогрессе»</a:t>
            </a:r>
            <a:r>
              <a:rPr lang="ru-RU" sz="3600"/>
              <a:t> 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3C4AD6C2-2999-5242-8EAF-64657F070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0413582" cy="318421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Мусаева Яна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Халакавовна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обучающийся группы 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Токалова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Валерьевна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 химии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D2F3BC-47FE-4F44-991D-C0930AD90F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34" y="0"/>
            <a:ext cx="11219369" cy="16463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FBC2137-A864-0549-BB93-955B04D3DB61}"/>
              </a:ext>
            </a:extLst>
          </p:cNvPr>
          <p:cNvSpPr txBox="1"/>
          <p:nvPr/>
        </p:nvSpPr>
        <p:spPr>
          <a:xfrm>
            <a:off x="2426414" y="5814829"/>
            <a:ext cx="6104210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93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Лесной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419350" algn="l"/>
              </a:tabLst>
            </a:pP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99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936C3-3C66-0044-AAC6-21DF3012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Силикон в медицине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52D8134-5EC4-984C-AC08-0DA26475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68" y="1551894"/>
            <a:ext cx="812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21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480B81-4BAF-C845-9C87-769D6D97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Силикон на кухне</a:t>
            </a: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B665AD2-B6A4-4743-9027-6560FF0AE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334" y="1270000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90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25DA418E-E6B1-C241-A200-DF1DE80A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8" y="81642"/>
            <a:ext cx="6694715" cy="66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36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130ABA3-66EE-284E-B483-9E692285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537482"/>
            <a:ext cx="8708571" cy="57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5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748A9B-919F-0C48-B4BC-0E971FC8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Силиконовые молды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9CC006EE-81A0-1343-A560-DD295252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43" y="1270000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06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C4A14A9-2B99-F443-AC9A-D90DD767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6" y="148166"/>
            <a:ext cx="6716638" cy="67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91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078F6-3EDF-2E49-AC93-C5992A1F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62" y="156822"/>
            <a:ext cx="11334373" cy="6544356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                    Практическая часть</a:t>
            </a:r>
            <a:br>
              <a:rPr lang="ru-RU" sz="4800" b="1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/>
            </a:r>
            <a:br>
              <a:rPr lang="ru-RU" sz="48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Цель: </a:t>
            </a:r>
            <a:r>
              <a:rPr lang="ru-RU" dirty="0">
                <a:solidFill>
                  <a:schemeClr val="tx1"/>
                </a:solidFill>
              </a:rPr>
              <a:t>Изготовление в домашних условиях резинотехнического материала – силикона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Задачи: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Подборка ингредиентов для практической части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Получение силикона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Знакомство физических свойств силикона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Применение силикона (работа с </a:t>
            </a:r>
            <a:r>
              <a:rPr lang="ru-RU" dirty="0" err="1">
                <a:solidFill>
                  <a:schemeClr val="tx1"/>
                </a:solidFill>
              </a:rPr>
              <a:t>доп.материалами</a:t>
            </a:r>
            <a:r>
              <a:rPr lang="ru-RU" dirty="0">
                <a:solidFill>
                  <a:schemeClr val="tx1"/>
                </a:solidFill>
              </a:rPr>
              <a:t>)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/>
            </a:r>
            <a:br>
              <a:rPr lang="ru-RU" sz="4800" b="1" dirty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2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AF4534D-265E-D64C-B526-55E44BF1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34" y="21168"/>
            <a:ext cx="5111748" cy="68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30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3EA23DB0-6505-4449-BA51-26A61A63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1" y="219604"/>
            <a:ext cx="4620759" cy="616101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18ECCD7-0364-FC4F-955D-CDF0B36A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946" y="219604"/>
            <a:ext cx="4620759" cy="61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48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99F6E26-A3FB-8E4B-8FDA-943EC4FF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96" y="334886"/>
            <a:ext cx="4641170" cy="618822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A47AB18-17FB-C64D-9203-0179575D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4886"/>
            <a:ext cx="4641170" cy="61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25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757D6-AD88-624F-99C9-F4C39D72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017630" cy="3339873"/>
          </a:xfrm>
        </p:spPr>
        <p:txBody>
          <a:bodyPr/>
          <a:lstStyle/>
          <a:p>
            <a:pPr algn="ctr"/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AED4183-40B5-BA44-A282-2249A761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15" y="339148"/>
            <a:ext cx="10542122" cy="60289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200"/>
          </a:p>
          <a:p>
            <a:pPr marL="0" indent="0">
              <a:buNone/>
            </a:pPr>
            <a:r>
              <a:rPr lang="ru-RU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проанализировать роль резинотехнического производства в научно-техническом прогрессе. Для этого необходимо выполнить следующие </a:t>
            </a:r>
            <a:r>
              <a:rPr lang="ru-RU" sz="40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материал по резинотехническому производству. </a:t>
            </a:r>
            <a:endParaRPr lang="ru-RU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резинотехнической промышленности. </a:t>
            </a:r>
            <a:endParaRPr lang="ru-RU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производство резинотехнической промышленности и контроль качества. </a:t>
            </a:r>
            <a:endParaRPr lang="ru-RU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опыт, получить силикон. </a:t>
            </a:r>
            <a:endParaRPr lang="ru-RU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буклет о силиконе. </a:t>
            </a:r>
            <a:endParaRPr lang="ru-RU" sz="4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73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99C6BF0-E4FE-AC40-AFD1-92399DC8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70" y="352273"/>
            <a:ext cx="4565480" cy="608730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193AC0A-FAB2-064C-97A4-D441FC3A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05" y="352273"/>
            <a:ext cx="4565480" cy="60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71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61044B70-2036-5248-90EE-BE6EE64D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05" y="229809"/>
            <a:ext cx="4642020" cy="61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1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4DD63DD-49D4-2545-A044-4EFF44BA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82" y="119444"/>
            <a:ext cx="10992529" cy="6738555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Заключение. </a:t>
            </a:r>
            <a:br>
              <a:rPr lang="ru-RU" b="1">
                <a:solidFill>
                  <a:schemeClr val="tx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Бляяя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>
                <a:solidFill>
                  <a:schemeClr val="tx1"/>
                </a:solidFill>
              </a:rPr>
              <a:t> </a:t>
            </a:r>
            <a:endParaRPr lang="ru-RU" sz="4400">
              <a:solidFill>
                <a:schemeClr val="tx1"/>
              </a:solidFill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194A2F3-BC3D-8C4F-97E8-79FBF906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5" y="862351"/>
            <a:ext cx="5725206" cy="57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03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45EDB-EB17-BC43-9674-CE73B80A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65" y="2437719"/>
            <a:ext cx="11058827" cy="1982561"/>
          </a:xfrm>
        </p:spPr>
        <p:txBody>
          <a:bodyPr>
            <a:noAutofit/>
          </a:bodyPr>
          <a:lstStyle/>
          <a:p>
            <a:r>
              <a:rPr lang="ru-RU" sz="8000">
                <a:solidFill>
                  <a:schemeClr val="tx1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37127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B4441-F07E-8542-8447-F5DF65A3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Актуальность</a:t>
            </a:r>
            <a:r>
              <a:rPr lang="ru-RU" dirty="0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16E5A3D-1B0A-EC42-B8A5-02C77DC2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79" y="1272421"/>
            <a:ext cx="7971377" cy="531699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05A527ED-B629-1F41-959B-5EC4D0DC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765" y="1046607"/>
            <a:ext cx="2290546" cy="2290546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DD8FB403-6BC1-744A-BF35-348A78213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3364"/>
            <a:ext cx="2521591" cy="25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9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11E46-5C34-0D46-AE1B-80B568F3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Характеристика резинотехнической промышленности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E0BFA7C-9E70-B94C-AB78-186920B4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34" y="1930400"/>
            <a:ext cx="4658016" cy="46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67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0DB17E4-38CC-304A-B7C3-FDF3A424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Бразильская</a:t>
            </a:r>
            <a:r>
              <a:rPr lang="ru-RU"/>
              <a:t> </a:t>
            </a:r>
            <a:r>
              <a:rPr lang="ru-RU">
                <a:solidFill>
                  <a:schemeClr val="tx1"/>
                </a:solidFill>
              </a:rPr>
              <a:t>гевея</a:t>
            </a:r>
            <a:r>
              <a:rPr lang="ru-RU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57CA246-C571-BB4C-AFF8-B721E20B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29" y="125138"/>
            <a:ext cx="4867969" cy="66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0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3990E07-0A6A-8541-962D-8D01952DA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764" y="399969"/>
            <a:ext cx="8077414" cy="605806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6EB448C-2B26-2349-8C8B-3D0626DE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674" y="89126"/>
            <a:ext cx="7502763" cy="1104901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Бразильская гевея </a:t>
            </a:r>
          </a:p>
        </p:txBody>
      </p:sp>
    </p:spTree>
    <p:extLst>
      <p:ext uri="{BB962C8B-B14F-4D97-AF65-F5344CB8AC3E}">
        <p14:creationId xmlns:p14="http://schemas.microsoft.com/office/powerpoint/2010/main" xmlns="" val="232332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23611-1DBA-1946-8F7F-9983F6C0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Ткань пропитанная млечным соком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70CDF45-2C09-E24D-B004-938FF77C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58" y="2085323"/>
            <a:ext cx="6305787" cy="47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65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D579E0-CED4-8F4B-B676-CA6591B3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Первый каучук после вулканизации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CB6CC1F-3739-C740-B9CD-CC427764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79" y="2065682"/>
            <a:ext cx="6262687" cy="4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9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53D6C-20C1-CF46-B66D-8E6A73D5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185" y="150358"/>
            <a:ext cx="8017630" cy="1421265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tx1"/>
                </a:solidFill>
              </a:rPr>
              <a:t>Обувь и шины из резины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E146F275-C972-194F-8F53-8A18BA817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62"/>
            <a:ext cx="6953250" cy="5214938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0323872-4C0B-A740-B05B-81D89A7C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71" y="1482500"/>
            <a:ext cx="5225142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9228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Произвольный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«Резинотехническое производство и его роль в научно-техническом прогрессе» </vt:lpstr>
      <vt:lpstr>  </vt:lpstr>
      <vt:lpstr>Актуальность </vt:lpstr>
      <vt:lpstr>Характеристика резинотехнической промышленности </vt:lpstr>
      <vt:lpstr>Бразильская гевея </vt:lpstr>
      <vt:lpstr>Бразильская гевея </vt:lpstr>
      <vt:lpstr>Ткань пропитанная млечным соком</vt:lpstr>
      <vt:lpstr>Первый каучук после вулканизации </vt:lpstr>
      <vt:lpstr>Обувь и шины из резины</vt:lpstr>
      <vt:lpstr>Силикон в медицине </vt:lpstr>
      <vt:lpstr>Силикон на кухне</vt:lpstr>
      <vt:lpstr>Слайд 12</vt:lpstr>
      <vt:lpstr>Слайд 13</vt:lpstr>
      <vt:lpstr>Силиконовые молды</vt:lpstr>
      <vt:lpstr>Слайд 15</vt:lpstr>
      <vt:lpstr>                    Практическая часть  Цель: Изготовление в домашних условиях резинотехнического материала – силикона Задачи: - Подборка ингредиентов для практической части - Получение силикона  - Знакомство физических свойств силикона  - Применение силикона (работа с доп.материалами)   </vt:lpstr>
      <vt:lpstr>Слайд 17</vt:lpstr>
      <vt:lpstr>Слайд 18</vt:lpstr>
      <vt:lpstr>Слайд 19</vt:lpstr>
      <vt:lpstr>Слайд 20</vt:lpstr>
      <vt:lpstr>Слайд 21</vt:lpstr>
      <vt:lpstr>Заключение.  Бляяя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«Резинотехническое производство и его роль в научно-техническом прогрессе» </dc:title>
  <dc:creator>79502011926</dc:creator>
  <cp:lastModifiedBy>Елена</cp:lastModifiedBy>
  <cp:revision>8</cp:revision>
  <dcterms:created xsi:type="dcterms:W3CDTF">2021-05-23T21:15:27Z</dcterms:created>
  <dcterms:modified xsi:type="dcterms:W3CDTF">2023-12-19T06:01:42Z</dcterms:modified>
</cp:coreProperties>
</file>