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3" r:id="rId3"/>
    <p:sldId id="277" r:id="rId4"/>
    <p:sldId id="257" r:id="rId5"/>
    <p:sldId id="258" r:id="rId6"/>
    <p:sldId id="276" r:id="rId7"/>
    <p:sldId id="259" r:id="rId8"/>
    <p:sldId id="260" r:id="rId9"/>
    <p:sldId id="281" r:id="rId10"/>
    <p:sldId id="261" r:id="rId11"/>
    <p:sldId id="262" r:id="rId12"/>
    <p:sldId id="263" r:id="rId13"/>
    <p:sldId id="264" r:id="rId14"/>
    <p:sldId id="265" r:id="rId15"/>
    <p:sldId id="266" r:id="rId16"/>
    <p:sldId id="279" r:id="rId17"/>
    <p:sldId id="268" r:id="rId18"/>
    <p:sldId id="269" r:id="rId19"/>
    <p:sldId id="270" r:id="rId20"/>
    <p:sldId id="271" r:id="rId21"/>
    <p:sldId id="272" r:id="rId22"/>
    <p:sldId id="278" r:id="rId23"/>
    <p:sldId id="280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81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F21E5BC6-25CE-1A45-9C81-9CE3CAD1D7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4134" y="1782698"/>
            <a:ext cx="8435063" cy="1646302"/>
          </a:xfrm>
        </p:spPr>
        <p:txBody>
          <a:bodyPr/>
          <a:lstStyle/>
          <a:p>
            <a:r>
              <a:rPr lang="ru-RU" sz="3600">
                <a:solidFill>
                  <a:schemeClr val="tx1"/>
                </a:solidFill>
              </a:rPr>
              <a:t>«Резинотехническое производство и его роль в научно-техническом прогрессе»</a:t>
            </a:r>
            <a:r>
              <a:rPr lang="ru-RU" sz="3600"/>
              <a:t> </a:t>
            </a: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xmlns="" id="{3C4AD6C2-2999-5242-8EAF-64657F070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429000"/>
            <a:ext cx="10413582" cy="318421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Выполнил: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Мусаева Яна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Халакавовна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обучающийся группы №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Руководитель: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Токалова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Наталья Валерьевна </a:t>
            </a:r>
            <a:endParaRPr lang="ru-RU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преподаватель химии</a:t>
            </a:r>
            <a:endParaRPr lang="ru-RU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5D2F3BC-47FE-4F44-991D-C0930AD90F5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6234" y="0"/>
            <a:ext cx="11219369" cy="16463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FBC2137-A864-0549-BB93-955B04D3DB61}"/>
              </a:ext>
            </a:extLst>
          </p:cNvPr>
          <p:cNvSpPr txBox="1"/>
          <p:nvPr/>
        </p:nvSpPr>
        <p:spPr>
          <a:xfrm>
            <a:off x="2426414" y="5814829"/>
            <a:ext cx="6104210" cy="1070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419350" algn="l"/>
              </a:tabLs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Лесной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419350" algn="l"/>
              </a:tabLst>
            </a:pPr>
            <a:r>
              <a:rPr lang="ru-RU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2021г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0994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8936C3-3C66-0044-AAC6-21DF30127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chemeClr val="tx1"/>
                </a:solidFill>
              </a:rPr>
              <a:t>Силикон в медицине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D52D8134-5EC4-984C-AC08-0DA26475E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668" y="1551894"/>
            <a:ext cx="8128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9210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480B81-4BAF-C845-9C87-769D6D97A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chemeClr val="tx1"/>
                </a:solidFill>
              </a:rPr>
              <a:t>Силикон на кухне</a:t>
            </a:r>
            <a:endParaRPr lang="ru-RU"/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0B665AD2-B6A4-4743-9027-6560FF0AE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334" y="1270000"/>
            <a:ext cx="5418667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5904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25DA418E-E6B1-C241-A200-DF1DE80AA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48" y="81642"/>
            <a:ext cx="6694715" cy="669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3362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8130ABA3-66EE-284E-B483-9E6922850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537482"/>
            <a:ext cx="8708571" cy="578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1585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748A9B-919F-0C48-B4BC-0E971FC86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chemeClr val="tx1"/>
                </a:solidFill>
              </a:rPr>
              <a:t>Силиконовые молды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9CC006EE-81A0-1343-A560-DD295252C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943" y="1270000"/>
            <a:ext cx="5418667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4068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7C4A14A9-2B99-F443-AC9A-D90DD7671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666" y="148166"/>
            <a:ext cx="6716638" cy="671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4911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7078F6-3EDF-2E49-AC93-C5992A1F2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762" y="156822"/>
            <a:ext cx="11334373" cy="6544356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chemeClr val="tx1"/>
                </a:solidFill>
              </a:rPr>
              <a:t>                    Практическая часть</a:t>
            </a:r>
            <a:br>
              <a:rPr lang="ru-RU" sz="4800" b="1" dirty="0">
                <a:solidFill>
                  <a:schemeClr val="tx1"/>
                </a:solidFill>
              </a:rPr>
            </a:br>
            <a:r>
              <a:rPr lang="ru-RU" sz="4800" b="1" dirty="0">
                <a:solidFill>
                  <a:schemeClr val="tx1"/>
                </a:solidFill>
              </a:rPr>
              <a:t/>
            </a:r>
            <a:br>
              <a:rPr lang="ru-RU" sz="4800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Цель: </a:t>
            </a:r>
            <a:r>
              <a:rPr lang="ru-RU" dirty="0">
                <a:solidFill>
                  <a:schemeClr val="tx1"/>
                </a:solidFill>
              </a:rPr>
              <a:t>Изготовление в домашних условиях резинотехнического материала – силикона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Задачи: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- Подборка ингредиентов для практической части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- Получение силикона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- Знакомство физических свойств силикона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- Применение силикона (работа с </a:t>
            </a:r>
            <a:r>
              <a:rPr lang="ru-RU" dirty="0" err="1">
                <a:solidFill>
                  <a:schemeClr val="tx1"/>
                </a:solidFill>
              </a:rPr>
              <a:t>доп.материалами</a:t>
            </a:r>
            <a:r>
              <a:rPr lang="ru-RU" dirty="0">
                <a:solidFill>
                  <a:schemeClr val="tx1"/>
                </a:solidFill>
              </a:rPr>
              <a:t>)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sz="4800" b="1" dirty="0">
                <a:solidFill>
                  <a:schemeClr val="tx1"/>
                </a:solidFill>
              </a:rPr>
              <a:t/>
            </a:r>
            <a:br>
              <a:rPr lang="ru-RU" sz="4800" b="1" dirty="0">
                <a:solidFill>
                  <a:schemeClr val="tx1"/>
                </a:solidFill>
              </a:rPr>
            </a:br>
            <a:endParaRPr lang="ru-RU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4620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7AF4534D-265E-D64C-B526-55E44BF1B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634" y="21168"/>
            <a:ext cx="5111748" cy="681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0300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3EA23DB0-6505-4449-BA51-26A61A635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981" y="219604"/>
            <a:ext cx="4620759" cy="6161012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A18ECCD7-0364-FC4F-955D-CDF0B36AE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946" y="219604"/>
            <a:ext cx="4620759" cy="616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8480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E99F6E26-A3FB-8E4B-8FDA-943EC4FF3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696" y="334886"/>
            <a:ext cx="4641170" cy="6188227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CA47AB18-17FB-C64D-9203-0179575DE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34886"/>
            <a:ext cx="4641170" cy="618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1252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6757D6-AD88-624F-99C9-F4C39D727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017630" cy="3339873"/>
          </a:xfrm>
        </p:spPr>
        <p:txBody>
          <a:bodyPr/>
          <a:lstStyle/>
          <a:p>
            <a:pPr algn="ctr"/>
            <a:r>
              <a:rPr lang="ru-RU"/>
              <a:t/>
            </a:r>
            <a:br>
              <a:rPr lang="ru-RU"/>
            </a:br>
            <a:r>
              <a:rPr lang="ru-RU"/>
              <a:t> 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9AED4183-40B5-BA44-A282-2249A7610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815" y="339148"/>
            <a:ext cx="10542122" cy="602899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sz="3200"/>
          </a:p>
          <a:p>
            <a:pPr marL="0" indent="0">
              <a:buNone/>
            </a:pPr>
            <a:r>
              <a:rPr lang="ru-RU" sz="40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4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проанализировать роль резинотехнического производства в научно-техническом прогрессе. Для этого необходимо выполнить следующие </a:t>
            </a:r>
            <a:r>
              <a:rPr lang="ru-RU" sz="40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4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4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Найти материал по резинотехническому производству. </a:t>
            </a:r>
            <a:endParaRPr lang="ru-RU" sz="400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4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Дать характеристику резинотехнической промышленности. </a:t>
            </a:r>
            <a:endParaRPr lang="ru-RU" sz="400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4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Изучить производство резинотехнической промышленности и контроль качества. </a:t>
            </a:r>
            <a:endParaRPr lang="ru-RU" sz="400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4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Провести опыт, получить силикон. </a:t>
            </a:r>
            <a:endParaRPr lang="ru-RU" sz="400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4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Составить буклет о силиконе. </a:t>
            </a:r>
            <a:endParaRPr lang="ru-RU" sz="400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7737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E99C6BF0-E4FE-AC40-AFD1-92399DC8F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670" y="352273"/>
            <a:ext cx="4565480" cy="6087307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1193AC0A-FAB2-064C-97A4-D441FC3AF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705" y="352273"/>
            <a:ext cx="4565480" cy="608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3718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61044B70-2036-5248-90EE-BE6EE64D6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205" y="229809"/>
            <a:ext cx="4642020" cy="618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4148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4DD63DD-49D4-2545-A044-4EFF44BA8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182" y="119444"/>
            <a:ext cx="10992529" cy="6738555"/>
          </a:xfrm>
        </p:spPr>
        <p:txBody>
          <a:bodyPr>
            <a:normAutofit/>
          </a:bodyPr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Заключение. </a:t>
            </a:r>
            <a:br>
              <a:rPr lang="ru-RU" b="1">
                <a:solidFill>
                  <a:schemeClr val="tx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Бляяя</a:t>
            </a:r>
            <a:br>
              <a:rPr lang="ru-RU" b="1">
                <a:solidFill>
                  <a:schemeClr val="bg1"/>
                </a:solidFill>
              </a:rPr>
            </a:br>
            <a:r>
              <a:rPr lang="ru-RU">
                <a:solidFill>
                  <a:schemeClr val="tx1"/>
                </a:solidFill>
              </a:rPr>
              <a:t> </a:t>
            </a:r>
            <a:endParaRPr lang="ru-RU" sz="4400">
              <a:solidFill>
                <a:schemeClr val="tx1"/>
              </a:solidFill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A194A2F3-BC3D-8C4F-97E8-79FBF9062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9285" y="862351"/>
            <a:ext cx="5725206" cy="572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10361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645EDB-EB17-BC43-9674-CE73B80A7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65" y="2437719"/>
            <a:ext cx="11058827" cy="1982561"/>
          </a:xfrm>
        </p:spPr>
        <p:txBody>
          <a:bodyPr>
            <a:noAutofit/>
          </a:bodyPr>
          <a:lstStyle/>
          <a:p>
            <a:r>
              <a:rPr lang="ru-RU" sz="8000">
                <a:solidFill>
                  <a:schemeClr val="tx1"/>
                </a:solidFill>
              </a:rPr>
              <a:t>Спасибо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xmlns="" val="371273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DB4441-F07E-8542-8447-F5DF65A3B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Актуальность</a:t>
            </a:r>
            <a:r>
              <a:rPr lang="ru-RU" dirty="0"/>
              <a:t>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216E5A3D-1B0A-EC42-B8A5-02C77DC2F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779" y="1272421"/>
            <a:ext cx="7971377" cy="5316991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05A527ED-B629-1F41-959B-5EC4D0DCE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9765" y="1046607"/>
            <a:ext cx="2290546" cy="2290546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xmlns="" id="{DD8FB403-6BC1-744A-BF35-348A782132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03364"/>
            <a:ext cx="2521591" cy="252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599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611E46-5C34-0D46-AE1B-80B568F3A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chemeClr val="tx1"/>
                </a:solidFill>
              </a:rPr>
              <a:t>Характеристика резинотехнической промышленности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AE0BFA7C-9E70-B94C-AB78-186920B44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434" y="1930400"/>
            <a:ext cx="4658016" cy="465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8674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80DB17E4-38CC-304A-B7C3-FDF3A4244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chemeClr val="tx1"/>
                </a:solidFill>
              </a:rPr>
              <a:t>Бразильская</a:t>
            </a:r>
            <a:r>
              <a:rPr lang="ru-RU"/>
              <a:t> </a:t>
            </a:r>
            <a:r>
              <a:rPr lang="ru-RU">
                <a:solidFill>
                  <a:schemeClr val="tx1"/>
                </a:solidFill>
              </a:rPr>
              <a:t>гевея</a:t>
            </a:r>
            <a:r>
              <a:rPr lang="ru-RU"/>
              <a:t>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257CA246-C571-BB4C-AFF8-B721E20BE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4429" y="125138"/>
            <a:ext cx="4867969" cy="660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008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53990E07-0A6A-8541-962D-8D01952DA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764" y="399969"/>
            <a:ext cx="8077414" cy="6058061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F6EB448C-2B26-2349-8C8B-3D0626DEB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3674" y="89126"/>
            <a:ext cx="7502763" cy="1104901"/>
          </a:xfrm>
        </p:spPr>
        <p:txBody>
          <a:bodyPr/>
          <a:lstStyle/>
          <a:p>
            <a:r>
              <a:rPr lang="ru-RU">
                <a:solidFill>
                  <a:schemeClr val="tx1"/>
                </a:solidFill>
              </a:rPr>
              <a:t>Бразильская гевея </a:t>
            </a:r>
          </a:p>
        </p:txBody>
      </p:sp>
    </p:spTree>
    <p:extLst>
      <p:ext uri="{BB962C8B-B14F-4D97-AF65-F5344CB8AC3E}">
        <p14:creationId xmlns:p14="http://schemas.microsoft.com/office/powerpoint/2010/main" xmlns="" val="2323323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823611-1DBA-1946-8F7F-9983F6C01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chemeClr val="tx1"/>
                </a:solidFill>
              </a:rPr>
              <a:t>Ткань пропитанная млечным соком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570CDF45-2C09-E24D-B004-938FF77C5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058" y="2085323"/>
            <a:ext cx="6305787" cy="472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1651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D579E0-CED4-8F4B-B676-CA6591B3E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chemeClr val="tx1"/>
                </a:solidFill>
              </a:rPr>
              <a:t>Первый каучук после вулканизации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FCB6CC1F-3739-C740-B9CD-CC4277648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179" y="2065682"/>
            <a:ext cx="6262687" cy="479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2971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953D6C-20C1-CF46-B66D-8E6A73D5C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185" y="150358"/>
            <a:ext cx="8017630" cy="1421265"/>
          </a:xfrm>
        </p:spPr>
        <p:txBody>
          <a:bodyPr>
            <a:normAutofit/>
          </a:bodyPr>
          <a:lstStyle/>
          <a:p>
            <a:r>
              <a:rPr lang="ru-RU" sz="4800">
                <a:solidFill>
                  <a:schemeClr val="tx1"/>
                </a:solidFill>
              </a:rPr>
              <a:t>Обувь и шины из резины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E146F275-C972-194F-8F53-8A18BA817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3062"/>
            <a:ext cx="6953250" cy="5214938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20323872-4C0B-A740-B05B-81D89A7CA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071" y="1482500"/>
            <a:ext cx="5225142" cy="522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192287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118</Words>
  <Application>Microsoft Office PowerPoint</Application>
  <PresentationFormat>Произвольный</PresentationFormat>
  <Paragraphs>30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Аспект</vt:lpstr>
      <vt:lpstr>«Резинотехническое производство и его роль в научно-техническом прогрессе» </vt:lpstr>
      <vt:lpstr>  </vt:lpstr>
      <vt:lpstr>Актуальность </vt:lpstr>
      <vt:lpstr>Характеристика резинотехнической промышленности </vt:lpstr>
      <vt:lpstr>Бразильская гевея </vt:lpstr>
      <vt:lpstr>Бразильская гевея </vt:lpstr>
      <vt:lpstr>Ткань пропитанная млечным соком</vt:lpstr>
      <vt:lpstr>Первый каучук после вулканизации </vt:lpstr>
      <vt:lpstr>Обувь и шины из резины</vt:lpstr>
      <vt:lpstr>Силикон в медицине </vt:lpstr>
      <vt:lpstr>Силикон на кухне</vt:lpstr>
      <vt:lpstr>Слайд 12</vt:lpstr>
      <vt:lpstr>Слайд 13</vt:lpstr>
      <vt:lpstr>Силиконовые молды</vt:lpstr>
      <vt:lpstr>Слайд 15</vt:lpstr>
      <vt:lpstr>                    Практическая часть  Цель: Изготовление в домашних условиях резинотехнического материала – силикона Задачи: - Подборка ингредиентов для практической части - Получение силикона  - Знакомство физических свойств силикона  - Применение силикона (работа с доп.материалами)   </vt:lpstr>
      <vt:lpstr>Слайд 17</vt:lpstr>
      <vt:lpstr>Слайд 18</vt:lpstr>
      <vt:lpstr>Слайд 19</vt:lpstr>
      <vt:lpstr>Слайд 20</vt:lpstr>
      <vt:lpstr>Слайд 21</vt:lpstr>
      <vt:lpstr>Заключение.  Бляяя  </vt:lpstr>
      <vt:lpstr>Спасибо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«Резинотехническое производство и его роль в научно-техническом прогрессе» </dc:title>
  <dc:creator>79502011926</dc:creator>
  <cp:lastModifiedBy>Елена</cp:lastModifiedBy>
  <cp:revision>8</cp:revision>
  <dcterms:created xsi:type="dcterms:W3CDTF">2021-05-23T21:15:27Z</dcterms:created>
  <dcterms:modified xsi:type="dcterms:W3CDTF">2023-12-19T06:01:42Z</dcterms:modified>
</cp:coreProperties>
</file>