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43840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 молодёжной среде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Экстремизм</a:t>
            </a:r>
            <a:endParaRPr lang="ru-RU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resentacii.ru/documents_2/9e6d62b20e12b285845c934c92dd64ef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krasnoflotskaya-school.ru/wp-content/uploads/2019/02/iksrtr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Экстремизм </a:t>
            </a:r>
            <a:endParaRPr lang="ru-RU" sz="8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28596" y="1714488"/>
            <a:ext cx="8429684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от </a:t>
            </a:r>
            <a:r>
              <a:rPr lang="ru-RU" sz="2800" dirty="0" smtClean="0"/>
              <a:t>лат. </a:t>
            </a:r>
            <a:r>
              <a:rPr lang="ru-RU" sz="2800" dirty="0" err="1" smtClean="0"/>
              <a:t>extremus</a:t>
            </a:r>
            <a:r>
              <a:rPr lang="ru-RU" sz="2800" dirty="0" smtClean="0"/>
              <a:t> — «крайний, чрезмерный</a:t>
            </a:r>
            <a:r>
              <a:rPr lang="ru-RU" sz="2800" dirty="0" smtClean="0"/>
              <a:t>» — </a:t>
            </a:r>
            <a:r>
              <a:rPr lang="ru-RU" sz="2800" dirty="0" smtClean="0"/>
              <a:t>приверженность крайним взглядам, методам действий (обычно в политике). Экстремизму подвержены как отдельные люди, так и организации, преимущественно политические и религиозные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причинение вреда человеку на национальной, религиозной, политической или социальной почве. Политическая деятельность, направленная в итоге на изменение государственного строя, разрушение государственной целостности, отделение какого-либо народа, нации или группы населения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4.infourok.ru/uploads/ex/01fd/000ce6c4-0c9f985b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ds03.infourok.ru/uploads/ex/0534/0004858b-0bad4db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28604"/>
            <a:ext cx="8429683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nekrasovka.mos.ru/photo_na_sait/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83596" cy="636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s00.infourok.ru/images/doc/252/257058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7409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cf.ppt-online.org/files/slide/h/hQXsJv6qP9rLIw7dCMG8BHOYVKFRoxA5StZz41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s://cf.ppt-online.org/files1/slide/q/QNp2x7LZaEB5qDKUC34JmuohAlztSWHdjGrIw9n6v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9465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ds02.infourok.ru/uploads/ex/0e88/0008ad8f-9e2935e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8847" cy="643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80</Words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Экстремизм</vt:lpstr>
      <vt:lpstr>Экстремизм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Экстремизм</dc:title>
  <dc:creator>user</dc:creator>
  <cp:lastModifiedBy>user</cp:lastModifiedBy>
  <cp:revision>1</cp:revision>
  <dcterms:created xsi:type="dcterms:W3CDTF">2020-11-16T06:53:38Z</dcterms:created>
  <dcterms:modified xsi:type="dcterms:W3CDTF">2020-11-16T07:35:04Z</dcterms:modified>
</cp:coreProperties>
</file>